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3" r:id="rId4"/>
    <p:sldId id="261" r:id="rId5"/>
    <p:sldId id="262" r:id="rId6"/>
    <p:sldId id="259" r:id="rId7"/>
    <p:sldId id="260" r:id="rId8"/>
    <p:sldId id="266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itchFamily="18" charset="0"/>
              </a:rPr>
              <a:t>Особенности </a:t>
            </a:r>
            <a:r>
              <a:rPr lang="ru-RU" dirty="0" smtClean="0">
                <a:latin typeface="Georgia" pitchFamily="18" charset="0"/>
              </a:rPr>
              <a:t>организации  дополнительного образования для </a:t>
            </a:r>
            <a:r>
              <a:rPr lang="ru-RU" dirty="0">
                <a:latin typeface="Georgia" pitchFamily="18" charset="0"/>
              </a:rPr>
              <a:t>лиц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9297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Участие в мероприятиях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7" y="3628123"/>
            <a:ext cx="3757439" cy="281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4392488" cy="29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1124744"/>
            <a:ext cx="3923928" cy="261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5155"/>
            <a:ext cx="3952705" cy="263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Участие в мероприятиях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394471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08" y="1988840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Участие в мероприятиях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7284" y="2067563"/>
            <a:ext cx="4292636" cy="283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256912" cy="441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3131840" cy="441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12397" cy="618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6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Мастер-классы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66230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5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196752"/>
            <a:ext cx="4032448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3433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3010" r="11214" b="12111"/>
          <a:stretch/>
        </p:blipFill>
        <p:spPr>
          <a:xfrm>
            <a:off x="4644008" y="1268760"/>
            <a:ext cx="4039780" cy="517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260648"/>
            <a:ext cx="741682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 smtClean="0">
                <a:solidFill>
                  <a:srgbClr val="3E3D2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Чемпионат </a:t>
            </a:r>
            <a:r>
              <a:rPr lang="ru-RU" sz="4100" b="1" dirty="0" err="1" smtClean="0">
                <a:solidFill>
                  <a:srgbClr val="3E3D2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Абилимпикс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2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4543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794672"/>
            <a:ext cx="4263649" cy="284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55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19913"/>
            <a:ext cx="4014192" cy="535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014192" cy="535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96638"/>
            <a:ext cx="882047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 smtClean="0">
                <a:solidFill>
                  <a:srgbClr val="3E3D2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Компетенция «Ветеринария»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Компетенция «Вязание спицами»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3E3D2D"/>
                </a:solidFill>
                <a:latin typeface="Georgia" pitchFamily="18" charset="0"/>
              </a:rPr>
              <a:t>Фестиваль возможностей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975448" cy="373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45432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3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Волонтерская деятельность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0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35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Особенности организации  дополнительного образования для лиц с ограниченными возможностями здоровья</vt:lpstr>
      <vt:lpstr>Презентация PowerPoint</vt:lpstr>
      <vt:lpstr>Мастер-классы</vt:lpstr>
      <vt:lpstr>Презентация PowerPoint</vt:lpstr>
      <vt:lpstr>Презентация PowerPoint</vt:lpstr>
      <vt:lpstr>Презентация PowerPoint</vt:lpstr>
      <vt:lpstr>Компетенция «Вязание спицами»</vt:lpstr>
      <vt:lpstr>Фестиваль возможностей</vt:lpstr>
      <vt:lpstr>Волонтерская деятельность</vt:lpstr>
      <vt:lpstr>Участие в мероприятиях</vt:lpstr>
      <vt:lpstr>Участие в мероприятиях</vt:lpstr>
      <vt:lpstr>Участие в мероприятиях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 дополнительного образования для лиц с ограниченными возможностями здоровья</dc:title>
  <dc:creator>Айсылу</dc:creator>
  <cp:lastModifiedBy>Айсылу</cp:lastModifiedBy>
  <cp:revision>6</cp:revision>
  <dcterms:created xsi:type="dcterms:W3CDTF">2024-03-13T09:30:42Z</dcterms:created>
  <dcterms:modified xsi:type="dcterms:W3CDTF">2024-03-14T03:30:29Z</dcterms:modified>
</cp:coreProperties>
</file>