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ина" initials="Г" lastIdx="1" clrIdx="0">
    <p:extLst>
      <p:ext uri="{19B8F6BF-5375-455C-9EA6-DF929625EA0E}">
        <p15:presenceInfo xmlns:p15="http://schemas.microsoft.com/office/powerpoint/2012/main" userId="Гал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39" d="100"/>
          <a:sy n="39" d="100"/>
        </p:scale>
        <p:origin x="7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7T19:28:02.358" idx="1">
    <p:pos x="672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A2829-6939-66A1-153D-8D52215BE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4E9B46-0306-5676-FB1B-2EB83A83C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54463-ADF3-1CEC-A94D-EF55ED1D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494E4-DCE4-65A7-A8D1-B5B5112B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C634C-0487-5FE2-5884-1AF358E8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2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55897-268C-56DD-4386-5BC6B00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292493-5851-3FBB-CAE5-F54478D8E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A6F4B-4B12-9229-EE85-6C7F9767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2306B-BA29-B836-EA23-496AD199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34A0E-5056-8E08-A12A-686779BB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1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0960F6-1899-E477-232B-5489E71AF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512997-B9B4-F659-FBCC-91C1A9638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1E2F6E-BFA2-110E-66B9-9DB8A88C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4451F-DB8F-898D-79C1-5B8A7259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F33761-005B-4CD4-A245-6B315F9F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C1CE2-A939-3C9B-D3CC-439B7CD5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4CF30-58ED-851E-FA76-BA960145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8A973-1B61-1ABE-BD37-E0478E00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E9217-116C-27D7-CED1-E3953A63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E6058-FEC5-B74C-AA56-958BBC0E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5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A8D-C349-2B17-8327-A3105F7F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124FD-736B-6B2C-779F-A2F11117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37B266-6854-9FC5-18A2-35956D06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EBAE4-A802-F647-1C4F-D1D38F2D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2C058-F4B6-A357-5779-4C1D27AB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5384-CBD2-3295-D4CD-AAA05561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15668-45F0-6681-F6C2-B0F14D80B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B7E767-CCB7-8ABF-0A74-6EBF75065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AAE51-844E-BA43-0A37-07ACF703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3BD27E-7851-4FE8-FBA2-19D6B9A8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D3968-5DC7-D125-6A2C-AAC33E10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0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65699-DF97-7E67-9365-8D5BD389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9CD73-30E2-4615-333D-69FFD05DB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B414B-1260-A0BF-47C2-DC2110E46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AF802E-6D2B-9DDE-5C73-73F1100D1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E69B53-134B-F2FB-F1E2-828875579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9E6DFF-678B-F5E1-BAA0-64BD85C3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2C6BD2-0D0B-9214-3B07-AA0E75AD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24D9C7-7FA5-5064-7D27-53F5F118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F94FD-0080-2831-B993-F594585A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0320CF-DCAC-E45B-50F4-5FC96DCF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69BA72-0D4A-BB65-DBC8-AD4D7EE8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52AA25-39FB-F284-BD34-7C96D6A4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4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41907-4E8D-5AB7-C806-F89F467E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097077-0CD1-765E-5C3F-0DD60508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0D6251-7D92-923D-9650-1F560E4C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1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26EB2-E2A4-73F6-0A0A-BFFA68C6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0C218-9912-D2E5-0BA6-2B2D376E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81870F-8E91-7D57-4767-FC9CD48F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504B8-876A-4D17-27F8-B8683E46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233544-CCB6-2E46-90C2-FD412980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E6840-BF3B-0B30-C8F5-5A52A6EA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1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030A4-F7D3-0532-CFF9-224911B9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DFEB82-3E77-E379-5FE5-60DC1D401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D27F9E-5138-C390-A69C-F2F623415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CC9893-82E5-CB7F-3BAE-FD714E1B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9534F3-6907-B430-52C8-6949EF27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04816-192E-9B5E-B4DC-A207E11D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8F2C2-D465-1EAD-D0F6-B3A3CD6E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1110F-929D-067B-60B9-2F54205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CD81B-781E-D86A-AD70-5C1DD73F0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66D0E-5C16-4EF1-8B21-04587C1E60E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530C8-074B-C9D0-833A-82F9B0C12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7673-4E14-E159-278C-5D19500EE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23E9-5931-4254-947D-F09BC9E65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5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D761313-423E-5775-20F9-44C064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DE2920-EAA0-43DA-E4DE-7250D81AB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"/>
          <a:stretch/>
        </p:blipFill>
        <p:spPr>
          <a:xfrm>
            <a:off x="-50842" y="0"/>
            <a:ext cx="12242842" cy="3502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185E1-A84B-80E8-2D10-E196ED3C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-50842" y="6515819"/>
            <a:ext cx="12242842" cy="34218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1B2B00-E7EC-4926-50D3-B27C0B5E6F0E}"/>
              </a:ext>
            </a:extLst>
          </p:cNvPr>
          <p:cNvSpPr/>
          <p:nvPr/>
        </p:nvSpPr>
        <p:spPr>
          <a:xfrm>
            <a:off x="3786996" y="69011"/>
            <a:ext cx="4606506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CB719-7317-49F9-D814-7138A9F2A58E}"/>
              </a:ext>
            </a:extLst>
          </p:cNvPr>
          <p:cNvSpPr/>
          <p:nvPr/>
        </p:nvSpPr>
        <p:spPr>
          <a:xfrm>
            <a:off x="4442604" y="2424023"/>
            <a:ext cx="6547449" cy="59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95CC1-528A-FBFD-318D-9B67EE877904}"/>
              </a:ext>
            </a:extLst>
          </p:cNvPr>
          <p:cNvSpPr txBox="1"/>
          <p:nvPr/>
        </p:nvSpPr>
        <p:spPr>
          <a:xfrm>
            <a:off x="8557404" y="1940943"/>
            <a:ext cx="261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в Свердловской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DAB64-2328-65E7-3B29-4FF6563E8639}"/>
              </a:ext>
            </a:extLst>
          </p:cNvPr>
          <p:cNvSpPr txBox="1"/>
          <p:nvPr/>
        </p:nvSpPr>
        <p:spPr>
          <a:xfrm>
            <a:off x="4442604" y="2311728"/>
            <a:ext cx="527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области 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«АБИЛИМПИКС»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42B5E8-E6BB-E49A-5B27-F6CEBDB53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5" r="7321" b="85930"/>
          <a:stretch/>
        </p:blipFill>
        <p:spPr>
          <a:xfrm>
            <a:off x="10990053" y="8626"/>
            <a:ext cx="1009290" cy="10696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BDC771-16CE-603A-9766-AE98C4282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t="4339" r="29394" b="818"/>
          <a:stretch/>
        </p:blipFill>
        <p:spPr>
          <a:xfrm>
            <a:off x="11251424" y="185469"/>
            <a:ext cx="747919" cy="845388"/>
          </a:xfrm>
          <a:prstGeom prst="flowChartAlternateProcess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7C793E-625F-D671-FB11-150E1F9A3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9" t="4402" r="5026" b="84277"/>
          <a:stretch/>
        </p:blipFill>
        <p:spPr>
          <a:xfrm>
            <a:off x="6165203" y="38961"/>
            <a:ext cx="1009289" cy="12216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091A61-8F52-F65A-2162-6A5A89E63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2" t="4402" r="32741" b="84277"/>
          <a:stretch/>
        </p:blipFill>
        <p:spPr>
          <a:xfrm>
            <a:off x="3310126" y="168216"/>
            <a:ext cx="902898" cy="9414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80BC9A-381C-AEC1-ABB1-F64B48AE5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9" t="4402" r="16349" b="84277"/>
          <a:stretch/>
        </p:blipFill>
        <p:spPr>
          <a:xfrm>
            <a:off x="4689894" y="212517"/>
            <a:ext cx="1213939" cy="10771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0CAE8C-4746-41EB-CCEC-E97364D5E2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6" y="99203"/>
            <a:ext cx="961846" cy="96184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B3818E-2A22-9095-B72F-663EA28B2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52" y="3429000"/>
            <a:ext cx="2100263" cy="21002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778538-C851-7839-9B18-3BD38E44B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4" y="3474272"/>
            <a:ext cx="2100263" cy="21002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30237D-9D75-3CFB-76B7-7A8206DCF8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13" y="3345730"/>
            <a:ext cx="2292586" cy="2292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93EFA1-52BA-BF3E-BE84-C837F6EDDA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21157"/>
          <a:stretch/>
        </p:blipFill>
        <p:spPr>
          <a:xfrm>
            <a:off x="1691842" y="5529263"/>
            <a:ext cx="1076729" cy="6600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E979DDE-5F61-5E15-1AB6-2166696340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12" y="5409287"/>
            <a:ext cx="1484904" cy="8352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AD84E5-F3EE-9749-3C51-A5A69EF9F26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73" y="5491244"/>
            <a:ext cx="1062325" cy="105441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9D3DE36-6673-47E2-F82C-E852A4B14C47}"/>
              </a:ext>
            </a:extLst>
          </p:cNvPr>
          <p:cNvSpPr txBox="1"/>
          <p:nvPr/>
        </p:nvSpPr>
        <p:spPr>
          <a:xfrm>
            <a:off x="9445889" y="5505881"/>
            <a:ext cx="2553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rebuchet MS" panose="020B0603020202020204" pitchFamily="34" charset="0"/>
              </a:rPr>
              <a:t>СПТ «Строитель» </a:t>
            </a:r>
          </a:p>
          <a:p>
            <a:r>
              <a:rPr lang="ru-RU" sz="1400" b="1" dirty="0">
                <a:latin typeface="Trebuchet MS" panose="020B0603020202020204" pitchFamily="34" charset="0"/>
              </a:rPr>
              <a:t>Базовая образовательная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385270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D761313-423E-5775-20F9-44C064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DE2920-EAA0-43DA-E4DE-7250D81AB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"/>
          <a:stretch/>
        </p:blipFill>
        <p:spPr>
          <a:xfrm>
            <a:off x="-50842" y="0"/>
            <a:ext cx="12242842" cy="35023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185E1-A84B-80E8-2D10-E196ED3C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-50842" y="6515819"/>
            <a:ext cx="12242842" cy="34218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1B2B00-E7EC-4926-50D3-B27C0B5E6F0E}"/>
              </a:ext>
            </a:extLst>
          </p:cNvPr>
          <p:cNvSpPr/>
          <p:nvPr/>
        </p:nvSpPr>
        <p:spPr>
          <a:xfrm>
            <a:off x="3786996" y="69011"/>
            <a:ext cx="4606506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CB719-7317-49F9-D814-7138A9F2A58E}"/>
              </a:ext>
            </a:extLst>
          </p:cNvPr>
          <p:cNvSpPr/>
          <p:nvPr/>
        </p:nvSpPr>
        <p:spPr>
          <a:xfrm>
            <a:off x="4442604" y="2424023"/>
            <a:ext cx="6547449" cy="59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95CC1-528A-FBFD-318D-9B67EE877904}"/>
              </a:ext>
            </a:extLst>
          </p:cNvPr>
          <p:cNvSpPr txBox="1"/>
          <p:nvPr/>
        </p:nvSpPr>
        <p:spPr>
          <a:xfrm>
            <a:off x="8557404" y="1940943"/>
            <a:ext cx="261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в Свердловской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42B5E8-E6BB-E49A-5B27-F6CEBDB53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5" r="7321" b="85930"/>
          <a:stretch/>
        </p:blipFill>
        <p:spPr>
          <a:xfrm>
            <a:off x="10990053" y="8626"/>
            <a:ext cx="1009290" cy="10696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BDC771-16CE-603A-9766-AE98C4282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t="4339" r="29394" b="818"/>
          <a:stretch/>
        </p:blipFill>
        <p:spPr>
          <a:xfrm>
            <a:off x="11251424" y="185469"/>
            <a:ext cx="747919" cy="845388"/>
          </a:xfrm>
          <a:prstGeom prst="flowChartAlternateProcess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7C793E-625F-D671-FB11-150E1F9A3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9" t="4402" r="5026" b="84277"/>
          <a:stretch/>
        </p:blipFill>
        <p:spPr>
          <a:xfrm>
            <a:off x="6165203" y="38961"/>
            <a:ext cx="1009289" cy="12216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091A61-8F52-F65A-2162-6A5A89E63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2" t="4402" r="32741" b="84277"/>
          <a:stretch/>
        </p:blipFill>
        <p:spPr>
          <a:xfrm>
            <a:off x="3310126" y="168216"/>
            <a:ext cx="902898" cy="9414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80BC9A-381C-AEC1-ABB1-F64B48AE5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9" t="4402" r="16349" b="84277"/>
          <a:stretch/>
        </p:blipFill>
        <p:spPr>
          <a:xfrm>
            <a:off x="4689894" y="212517"/>
            <a:ext cx="1213939" cy="10771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0CAE8C-4746-41EB-CCEC-E97364D5E2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6" y="99203"/>
            <a:ext cx="961846" cy="96184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B3818E-2A22-9095-B72F-663EA28B2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52" y="3429000"/>
            <a:ext cx="2100263" cy="21002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778538-C851-7839-9B18-3BD38E44B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40" y="3470694"/>
            <a:ext cx="2100263" cy="21002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30237D-9D75-3CFB-76B7-7A8206DCF8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13" y="3345730"/>
            <a:ext cx="2292586" cy="2292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93EFA1-52BA-BF3E-BE84-C837F6EDDA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21157"/>
          <a:stretch/>
        </p:blipFill>
        <p:spPr>
          <a:xfrm>
            <a:off x="1691842" y="5529263"/>
            <a:ext cx="1076729" cy="6600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E979DDE-5F61-5E15-1AB6-2166696340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44" y="5441669"/>
            <a:ext cx="1484904" cy="8352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AD84E5-F3EE-9749-3C51-A5A69EF9F26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73" y="5491244"/>
            <a:ext cx="1062325" cy="105441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9D3DE36-6673-47E2-F82C-E852A4B14C47}"/>
              </a:ext>
            </a:extLst>
          </p:cNvPr>
          <p:cNvSpPr txBox="1"/>
          <p:nvPr/>
        </p:nvSpPr>
        <p:spPr>
          <a:xfrm>
            <a:off x="9445889" y="5505881"/>
            <a:ext cx="2553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rebuchet MS" panose="020B0603020202020204" pitchFamily="34" charset="0"/>
              </a:rPr>
              <a:t>СПТ «Строитель» </a:t>
            </a:r>
          </a:p>
          <a:p>
            <a:r>
              <a:rPr lang="ru-RU" sz="1400" b="1" dirty="0">
                <a:latin typeface="Trebuchet MS" panose="020B0603020202020204" pitchFamily="34" charset="0"/>
              </a:rPr>
              <a:t>Базовая образовательная организация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64AD7E-1F19-4A69-E784-57F82EFBC9F2}"/>
              </a:ext>
            </a:extLst>
          </p:cNvPr>
          <p:cNvSpPr/>
          <p:nvPr/>
        </p:nvSpPr>
        <p:spPr>
          <a:xfrm>
            <a:off x="4381790" y="1419849"/>
            <a:ext cx="6608263" cy="1203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DAB64-2328-65E7-3B29-4FF6563E8639}"/>
              </a:ext>
            </a:extLst>
          </p:cNvPr>
          <p:cNvSpPr txBox="1"/>
          <p:nvPr/>
        </p:nvSpPr>
        <p:spPr>
          <a:xfrm>
            <a:off x="4673110" y="1346677"/>
            <a:ext cx="62234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Новое в чемпионате «</a:t>
            </a:r>
            <a:r>
              <a:rPr lang="ru-RU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Абилимпикс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»-</a:t>
            </a:r>
          </a:p>
          <a:p>
            <a:r>
              <a:rPr lang="ru-RU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«Фестиваль возможностей» по компетенциям: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rebuchet MS" panose="020B0603020202020204" pitchFamily="34" charset="0"/>
              </a:rPr>
              <a:t>Художественная роспись по дереву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rebuchet MS" panose="020B0603020202020204" pitchFamily="34" charset="0"/>
              </a:rPr>
              <a:t>Художественное слово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rebuchet MS" panose="020B0603020202020204" pitchFamily="34" charset="0"/>
              </a:rPr>
              <a:t>Мастер кукол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6229F7-7382-BE11-8CAE-99098DE149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3606" y="1940943"/>
            <a:ext cx="951977" cy="13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D5FF3-D997-B33F-B739-BC3ECAA5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821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810A59-C944-E84A-C6FD-D44D939ABD1F}"/>
              </a:ext>
            </a:extLst>
          </p:cNvPr>
          <p:cNvSpPr txBox="1"/>
          <p:nvPr/>
        </p:nvSpPr>
        <p:spPr>
          <a:xfrm>
            <a:off x="8334104" y="391886"/>
            <a:ext cx="36673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/>
                </a:solidFill>
                <a:latin typeface="Trebuchet MS" panose="020B0603020202020204" pitchFamily="34" charset="0"/>
              </a:rPr>
              <a:t>Бредихин Борис Андреевич- </a:t>
            </a:r>
            <a:r>
              <a:rPr lang="ru-RU" sz="2400" dirty="0">
                <a:solidFill>
                  <a:schemeClr val="tx2"/>
                </a:solidFill>
                <a:latin typeface="Trebuchet MS" panose="020B0603020202020204" pitchFamily="34" charset="0"/>
              </a:rPr>
              <a:t>победитель Регионального чемпионата «Абилимпикс» 2022 года в компетенции «Предпринимательство»</a:t>
            </a:r>
            <a:endParaRPr lang="ru-RU" sz="2400" i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ru-RU" sz="3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rebuchet MS" panose="020B0603020202020204" pitchFamily="34" charset="0"/>
              </a:rPr>
              <a:t>МАМА</a:t>
            </a:r>
          </a:p>
          <a:p>
            <a:r>
              <a:rPr lang="ru-RU" sz="3200" i="1" dirty="0">
                <a:solidFill>
                  <a:schemeClr val="tx2"/>
                </a:solidFill>
                <a:latin typeface="Trebuchet MS" panose="020B0603020202020204" pitchFamily="34" charset="0"/>
              </a:rPr>
              <a:t>Бредихина</a:t>
            </a:r>
          </a:p>
          <a:p>
            <a:r>
              <a:rPr lang="ru-RU" sz="3200" i="1" dirty="0">
                <a:solidFill>
                  <a:schemeClr val="tx2"/>
                </a:solidFill>
                <a:latin typeface="Trebuchet MS" panose="020B0603020202020204" pitchFamily="34" charset="0"/>
              </a:rPr>
              <a:t>Ольга</a:t>
            </a:r>
          </a:p>
          <a:p>
            <a:r>
              <a:rPr lang="ru-RU" sz="3200" i="1" dirty="0">
                <a:solidFill>
                  <a:schemeClr val="tx2"/>
                </a:solidFill>
                <a:latin typeface="Trebuchet MS" panose="020B0603020202020204" pitchFamily="34" charset="0"/>
              </a:rPr>
              <a:t>Сергеевна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66A45A-9990-1F0C-B66A-1571A69B4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0" y="6515819"/>
            <a:ext cx="12242842" cy="3421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6B71F1-8D97-ABB9-9AB7-09A70BDDE4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848" y="115224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2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6D0DF2-6074-80DB-311D-D0DD31E83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9E2C8-22BD-0415-69A4-7885087BF356}"/>
              </a:ext>
            </a:extLst>
          </p:cNvPr>
          <p:cNvSpPr txBox="1"/>
          <p:nvPr/>
        </p:nvSpPr>
        <p:spPr>
          <a:xfrm>
            <a:off x="5763986" y="212271"/>
            <a:ext cx="600891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БРАТЬЯ</a:t>
            </a:r>
          </a:p>
          <a:p>
            <a:endParaRPr lang="ru-RU" sz="32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ru-RU" sz="3200" b="1" i="1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Дедусенко</a:t>
            </a:r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 Владислав Витальевич- 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победитель Национального чемпионата «Абилимпикс» 2022 года в компетенции</a:t>
            </a:r>
          </a:p>
          <a:p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 «Токарные работы на станках с ЧПУ»</a:t>
            </a:r>
          </a:p>
          <a:p>
            <a:r>
              <a:rPr lang="ru-RU" sz="3200" b="1" i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Дедусенко</a:t>
            </a:r>
            <a:r>
              <a:rPr lang="ru-RU" sz="32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 Роман Витальевич- </a:t>
            </a:r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участник Региональных чемпионатов «Абилимпикс» 2022 и 2023 года </a:t>
            </a:r>
            <a:endParaRPr lang="ru-RU" sz="2800" kern="1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A9877-9E70-52E2-5298-AF362D2CF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54429" y="6515819"/>
            <a:ext cx="12242842" cy="3421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73A62-A229-FF0A-BC7A-7DB624E40A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248" y="106597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0D0E69-41E6-C7B5-4D25-645F5DE4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021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8059C-5707-E566-9A67-2FE22550A0D2}"/>
              </a:ext>
            </a:extLst>
          </p:cNvPr>
          <p:cNvSpPr txBox="1"/>
          <p:nvPr/>
        </p:nvSpPr>
        <p:spPr>
          <a:xfrm>
            <a:off x="4932623" y="767443"/>
            <a:ext cx="6947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Литвинова Эвелина Игоревна- </a:t>
            </a:r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тьютор, сурдопереводчик, член молодёжного совета «</a:t>
            </a:r>
            <a:r>
              <a:rPr lang="ru-RU" sz="28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Абилимпикс</a:t>
            </a:r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»</a:t>
            </a:r>
          </a:p>
          <a:p>
            <a:endParaRPr lang="ru-RU" sz="2800" kern="1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ru-RU" sz="32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МАМА</a:t>
            </a:r>
          </a:p>
          <a:p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Литвинова Елена Анатольевна- 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наставник, сурдоп</a:t>
            </a:r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ереводчик, национальный эксперт Чемпионата «</a:t>
            </a:r>
            <a:r>
              <a:rPr lang="ru-RU" sz="28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Абилимпикс</a:t>
            </a:r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»</a:t>
            </a:r>
            <a:endParaRPr lang="ru-RU" sz="2800" kern="1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EC5FBA-81FE-C53E-E1AA-B33A000D0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0" y="6564805"/>
            <a:ext cx="12242842" cy="3421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FB0BC3-F868-98F5-61D5-6F17BF5C44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70" y="89345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D761313-423E-5775-20F9-44C064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1B2B00-E7EC-4926-50D3-B27C0B5E6F0E}"/>
              </a:ext>
            </a:extLst>
          </p:cNvPr>
          <p:cNvSpPr/>
          <p:nvPr/>
        </p:nvSpPr>
        <p:spPr>
          <a:xfrm>
            <a:off x="3786996" y="69011"/>
            <a:ext cx="4606506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CB719-7317-49F9-D814-7138A9F2A58E}"/>
              </a:ext>
            </a:extLst>
          </p:cNvPr>
          <p:cNvSpPr/>
          <p:nvPr/>
        </p:nvSpPr>
        <p:spPr>
          <a:xfrm>
            <a:off x="4442604" y="2424023"/>
            <a:ext cx="6547449" cy="59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CC549-07F5-619B-2DF2-51325DF08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30357"/>
          <a:stretch/>
        </p:blipFill>
        <p:spPr>
          <a:xfrm>
            <a:off x="0" y="0"/>
            <a:ext cx="5404757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185E1-A84B-80E8-2D10-E196ED3C5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-50842" y="6515819"/>
            <a:ext cx="12242842" cy="342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83F6E5-0876-C278-C3FE-596EFB79CBA3}"/>
              </a:ext>
            </a:extLst>
          </p:cNvPr>
          <p:cNvSpPr txBox="1"/>
          <p:nvPr/>
        </p:nvSpPr>
        <p:spPr>
          <a:xfrm>
            <a:off x="5913970" y="264645"/>
            <a:ext cx="60385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Катаева Олеся Сергеевна- 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победитель Национального чемпионата 2023 года в компетенции «Клининг»</a:t>
            </a:r>
          </a:p>
          <a:p>
            <a:endParaRPr lang="ru-RU" sz="3200" b="1" i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ru-RU" sz="3200" b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МАМА</a:t>
            </a:r>
          </a:p>
          <a:p>
            <a:r>
              <a:rPr lang="ru-RU" sz="32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Катаева Лариса Александровна- </a:t>
            </a:r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сурдопереводчик, участник Регионального чемпионата «</a:t>
            </a:r>
            <a:r>
              <a:rPr lang="ru-RU" sz="28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Абилимпикс</a:t>
            </a:r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» 2023 года</a:t>
            </a:r>
            <a:endParaRPr lang="ru-RU" sz="2800" kern="1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EDC493-F630-D469-BBF1-4830188E17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70" y="89345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D761313-423E-5775-20F9-44C064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1B2B00-E7EC-4926-50D3-B27C0B5E6F0E}"/>
              </a:ext>
            </a:extLst>
          </p:cNvPr>
          <p:cNvSpPr/>
          <p:nvPr/>
        </p:nvSpPr>
        <p:spPr>
          <a:xfrm>
            <a:off x="3786996" y="69011"/>
            <a:ext cx="4606506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CB719-7317-49F9-D814-7138A9F2A58E}"/>
              </a:ext>
            </a:extLst>
          </p:cNvPr>
          <p:cNvSpPr/>
          <p:nvPr/>
        </p:nvSpPr>
        <p:spPr>
          <a:xfrm>
            <a:off x="4442604" y="2424023"/>
            <a:ext cx="6547449" cy="59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642AB-FA1A-CD46-B26C-6E59E2118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58" y="69011"/>
            <a:ext cx="473854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25AEF-B844-D67D-DB93-448DA059E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t="11069" r="14798"/>
          <a:stretch/>
        </p:blipFill>
        <p:spPr>
          <a:xfrm>
            <a:off x="123311" y="69011"/>
            <a:ext cx="4109198" cy="67889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185E1-A84B-80E8-2D10-E196ED3C5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-50842" y="6617898"/>
            <a:ext cx="12242842" cy="342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AB2FF3-5D6E-7890-5854-0455388837B5}"/>
              </a:ext>
            </a:extLst>
          </p:cNvPr>
          <p:cNvSpPr txBox="1"/>
          <p:nvPr/>
        </p:nvSpPr>
        <p:spPr>
          <a:xfrm>
            <a:off x="8439501" y="244929"/>
            <a:ext cx="36176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Негмонова</a:t>
            </a:r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ru-RU" sz="3200" b="1" i="1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Сабохатхон</a:t>
            </a:r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- 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победитель Национального чемпионата «</a:t>
            </a:r>
            <a:r>
              <a:rPr lang="ru-RU" sz="2800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Абилимпикс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» 2023 года в компетенции «клининг»</a:t>
            </a:r>
          </a:p>
          <a:p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Кузнецова Ольга Николаевна- 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наставник, эксперт чемпионата «</a:t>
            </a:r>
            <a:r>
              <a:rPr lang="ru-RU" sz="2800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Абилимпикс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E89444-04F6-28D0-125C-2D00B2DA59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70" y="89345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0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D761313-423E-5775-20F9-44C064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1B2B00-E7EC-4926-50D3-B27C0B5E6F0E}"/>
              </a:ext>
            </a:extLst>
          </p:cNvPr>
          <p:cNvSpPr/>
          <p:nvPr/>
        </p:nvSpPr>
        <p:spPr>
          <a:xfrm>
            <a:off x="3786996" y="69011"/>
            <a:ext cx="4606506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CB719-7317-49F9-D814-7138A9F2A58E}"/>
              </a:ext>
            </a:extLst>
          </p:cNvPr>
          <p:cNvSpPr/>
          <p:nvPr/>
        </p:nvSpPr>
        <p:spPr>
          <a:xfrm>
            <a:off x="4442604" y="2424023"/>
            <a:ext cx="6547449" cy="59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402E43-55AE-F36A-175D-259DA41BF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4068"/>
            <a:ext cx="7837398" cy="5770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2C8A9-68B2-D5E9-DFCF-E192091769F1}"/>
              </a:ext>
            </a:extLst>
          </p:cNvPr>
          <p:cNvSpPr txBox="1"/>
          <p:nvPr/>
        </p:nvSpPr>
        <p:spPr>
          <a:xfrm>
            <a:off x="8446998" y="228600"/>
            <a:ext cx="344020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Балтин Илья- </a:t>
            </a:r>
            <a:r>
              <a:rPr lang="ru-RU" sz="24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участник презентационной компетенции «исполнительское мастерство (вокал)» Национального чемпионата «</a:t>
            </a:r>
            <a:r>
              <a:rPr lang="ru-RU" sz="2400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Абилимпикс</a:t>
            </a:r>
            <a:r>
              <a:rPr lang="ru-RU" sz="24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» 2023 года</a:t>
            </a:r>
          </a:p>
          <a:p>
            <a:r>
              <a:rPr lang="ru-RU" sz="2800" dirty="0">
                <a:solidFill>
                  <a:schemeClr val="tx2"/>
                </a:solidFill>
                <a:latin typeface="Trebuchet MS" panose="020B0603020202020204" pitchFamily="34" charset="0"/>
              </a:rPr>
              <a:t>МАМА</a:t>
            </a:r>
          </a:p>
          <a:p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Левченко Татьяна Леонтьевна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185E1-A84B-80E8-2D10-E196ED3C5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-50842" y="6499491"/>
            <a:ext cx="12242842" cy="3421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9CBD41-101B-BFA4-78C5-07940ACEB4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70" y="89345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9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D761313-423E-5775-20F9-44C064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1B2B00-E7EC-4926-50D3-B27C0B5E6F0E}"/>
              </a:ext>
            </a:extLst>
          </p:cNvPr>
          <p:cNvSpPr/>
          <p:nvPr/>
        </p:nvSpPr>
        <p:spPr>
          <a:xfrm>
            <a:off x="3786996" y="69011"/>
            <a:ext cx="4606506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CB719-7317-49F9-D814-7138A9F2A58E}"/>
              </a:ext>
            </a:extLst>
          </p:cNvPr>
          <p:cNvSpPr/>
          <p:nvPr/>
        </p:nvSpPr>
        <p:spPr>
          <a:xfrm>
            <a:off x="4649638" y="1915065"/>
            <a:ext cx="6547449" cy="59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400545-37DD-62D7-0884-241D8CFC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7"/>
            <a:ext cx="51435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185E1-A84B-80E8-2D10-E196ED3C5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-50842" y="6515819"/>
            <a:ext cx="12242842" cy="342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BBD48-4A81-F23F-D4E9-31E9BBD47BB1}"/>
              </a:ext>
            </a:extLst>
          </p:cNvPr>
          <p:cNvSpPr txBox="1"/>
          <p:nvPr/>
        </p:nvSpPr>
        <p:spPr>
          <a:xfrm>
            <a:off x="5568710" y="634042"/>
            <a:ext cx="619807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Хазимуратова</a:t>
            </a:r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 Ксюша- 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победитель презентационной компетенции «исполнительское мастерство (вокал)» Национального чемпионата «Абилимпикс» 2023 года</a:t>
            </a:r>
          </a:p>
          <a:p>
            <a:endParaRPr lang="ru-RU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МАМА</a:t>
            </a:r>
          </a:p>
          <a:p>
            <a:r>
              <a:rPr lang="ru-RU" sz="3200" b="1" i="1" kern="1200" dirty="0" err="1">
                <a:solidFill>
                  <a:schemeClr val="tx2"/>
                </a:solidFill>
                <a:latin typeface="Trebuchet MS" panose="020B0603020202020204" pitchFamily="34" charset="0"/>
              </a:rPr>
              <a:t>Хазимуратова</a:t>
            </a:r>
            <a:r>
              <a:rPr lang="ru-RU" sz="3200" b="1" i="1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 Анна Александровна- </a:t>
            </a:r>
            <a:r>
              <a:rPr lang="ru-RU" sz="2800" kern="1200" dirty="0">
                <a:solidFill>
                  <a:schemeClr val="tx2"/>
                </a:solidFill>
                <a:latin typeface="Trebuchet MS" panose="020B0603020202020204" pitchFamily="34" charset="0"/>
              </a:rPr>
              <a:t>наставник</a:t>
            </a:r>
          </a:p>
          <a:p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F7462-C0D0-0C54-68ED-79792EC13E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70" y="89345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3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D761313-423E-5775-20F9-44C064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185E1-A84B-80E8-2D10-E196ED3C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6"/>
          <a:stretch/>
        </p:blipFill>
        <p:spPr>
          <a:xfrm>
            <a:off x="-50842" y="6515819"/>
            <a:ext cx="12242842" cy="34218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1B2B00-E7EC-4926-50D3-B27C0B5E6F0E}"/>
              </a:ext>
            </a:extLst>
          </p:cNvPr>
          <p:cNvSpPr/>
          <p:nvPr/>
        </p:nvSpPr>
        <p:spPr>
          <a:xfrm>
            <a:off x="3786996" y="69011"/>
            <a:ext cx="4606506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5CB719-7317-49F9-D814-7138A9F2A58E}"/>
              </a:ext>
            </a:extLst>
          </p:cNvPr>
          <p:cNvSpPr/>
          <p:nvPr/>
        </p:nvSpPr>
        <p:spPr>
          <a:xfrm>
            <a:off x="4442604" y="2424023"/>
            <a:ext cx="6547449" cy="59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C8B98F-55C6-491D-7766-E2FF9BEBB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35345" b="35472"/>
          <a:stretch/>
        </p:blipFill>
        <p:spPr>
          <a:xfrm>
            <a:off x="163901" y="118201"/>
            <a:ext cx="8391308" cy="6239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8BA0A-9DCF-9E90-927F-4E750D00A113}"/>
              </a:ext>
            </a:extLst>
          </p:cNvPr>
          <p:cNvSpPr txBox="1"/>
          <p:nvPr/>
        </p:nvSpPr>
        <p:spPr>
          <a:xfrm>
            <a:off x="8858230" y="301925"/>
            <a:ext cx="30893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Дюндина</a:t>
            </a:r>
            <a:r>
              <a:rPr lang="ru-RU" sz="32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 Елена Андреевна- </a:t>
            </a:r>
            <a:r>
              <a:rPr lang="ru-RU" sz="2400" dirty="0"/>
              <a:t>участник Региональных чемпионатов «Абилимпикс» в компетенции «Учитель начальных классов», председатель молодёжного совета «Абилимпикс» Свердловской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6DBA1E-777A-D418-E8CC-8BA1E26B56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70" y="89345"/>
            <a:ext cx="553323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91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247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Галина</cp:lastModifiedBy>
  <cp:revision>13</cp:revision>
  <dcterms:created xsi:type="dcterms:W3CDTF">2024-03-12T07:28:27Z</dcterms:created>
  <dcterms:modified xsi:type="dcterms:W3CDTF">2024-03-19T11:54:56Z</dcterms:modified>
</cp:coreProperties>
</file>